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26"/>
      <p:bold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Proxima Nova" panose="020B0604020202020204" charset="0"/>
      <p:regular r:id="rId32"/>
      <p:bold r:id="rId33"/>
      <p:italic r:id="rId34"/>
      <p:boldItalic r:id="rId35"/>
    </p:embeddedFont>
    <p:embeddedFont>
      <p:font typeface="Raleway" pitchFamily="2" charset="0"/>
      <p:regular r:id="rId36"/>
      <p:bold r:id="rId37"/>
      <p:italic r:id="rId38"/>
      <p:boldItalic r:id="rId39"/>
    </p:embeddedFont>
    <p:embeddedFont>
      <p:font typeface="Roboto Mono" panose="00000009000000000000" pitchFamily="49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RHUcLV9wNSClowJIMzXg1tc+r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8f1955a6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388f1955a6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8f1955a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388f1955a6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8f1955a6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388f1955a6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Link to color picker software: https://htmlcolorcodes.com/color-picker/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88f1955a60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388f1955a60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Link to color picker software: https://htmlcolorcodes.com/color-picker/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88f1955a6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88f1955a6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88f1955a6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388f1955a6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88f1955a6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388f1955a6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Link to color picker software: https://htmlcolorcodes.com/color-picker/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8f1955a6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388f1955a6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Link to color picker software: https://htmlcolorcodes.com/color-picker/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88f1955a60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88f1955a60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Link to color picker software: https://htmlcolorcodes.com/color-picker/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8f1955a6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388f1955a6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12338" y="4333791"/>
            <a:ext cx="292179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195262" y="17145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7924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4056" y="4838273"/>
            <a:ext cx="1436856" cy="2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3">
            <a:alphaModFix/>
          </a:blip>
          <a:srcRect b="83003"/>
          <a:stretch/>
        </p:blipFill>
        <p:spPr>
          <a:xfrm rot="5400000">
            <a:off x="6350450" y="1981899"/>
            <a:ext cx="4775449" cy="81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9" title="bot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24" y="4374349"/>
            <a:ext cx="384126" cy="68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gbcolorpicker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ke.firialabs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CodeX Link-Up Project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485875" y="1555511"/>
            <a:ext cx="81837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Share messages with each other - </a:t>
            </a:r>
            <a:br>
              <a:rPr lang="en" sz="3000">
                <a:solidFill>
                  <a:srgbClr val="38761D"/>
                </a:solidFill>
              </a:rPr>
            </a:br>
            <a:r>
              <a:rPr lang="en" sz="3000">
                <a:solidFill>
                  <a:srgbClr val="38761D"/>
                </a:solidFill>
              </a:rPr>
              <a:t>no cell phone required!</a:t>
            </a:r>
            <a:endParaRPr sz="30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70" name="Google Shape;7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7100" y="182575"/>
            <a:ext cx="2100500" cy="16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/>
          </p:nvPr>
        </p:nvSpPr>
        <p:spPr>
          <a:xfrm>
            <a:off x="311700" y="272617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body" idx="1"/>
          </p:nvPr>
        </p:nvSpPr>
        <p:spPr>
          <a:xfrm>
            <a:off x="311700" y="772357"/>
            <a:ext cx="7428000" cy="162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Listen for a message.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If a message is received, display it on the screen.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Pay attention to the indenting!</a:t>
            </a:r>
            <a:endParaRPr sz="2400" dirty="0"/>
          </a:p>
        </p:txBody>
      </p:sp>
      <p:pic>
        <p:nvPicPr>
          <p:cNvPr id="136" name="Google Shape;13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350" y="2319450"/>
            <a:ext cx="5381200" cy="258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1"/>
          <p:cNvSpPr/>
          <p:nvPr/>
        </p:nvSpPr>
        <p:spPr>
          <a:xfrm>
            <a:off x="998050" y="3911725"/>
            <a:ext cx="4635900" cy="1082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Try it</a:t>
            </a:r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Run the code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the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BTN-A on the CodeX</a:t>
            </a:r>
            <a:endParaRPr sz="24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2400"/>
              <a:t>Do you see messages from other classmates?</a:t>
            </a:r>
            <a:r>
              <a:rPr lang="en"/>
              <a:t> </a:t>
            </a:r>
            <a:endParaRPr/>
          </a:p>
        </p:txBody>
      </p:sp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750" y="1864275"/>
            <a:ext cx="613825" cy="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>
            <a:spLocks noGrp="1"/>
          </p:cNvSpPr>
          <p:nvPr>
            <p:ph type="title"/>
          </p:nvPr>
        </p:nvSpPr>
        <p:spPr>
          <a:xfrm>
            <a:off x="311700" y="22472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4</a:t>
            </a:r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body" idx="1"/>
          </p:nvPr>
        </p:nvSpPr>
        <p:spPr>
          <a:xfrm>
            <a:off x="311700" y="961425"/>
            <a:ext cx="3942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50"/>
              <a:t>How do you know if your message was sent?</a:t>
            </a:r>
            <a:endParaRPr sz="255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 pixel indicator. Blink a pixel when your message is sent.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Don’t forget to import sleep!</a:t>
            </a:r>
            <a:endParaRPr sz="2400"/>
          </a:p>
        </p:txBody>
      </p:sp>
      <p:pic>
        <p:nvPicPr>
          <p:cNvPr id="151" name="Google Shape;15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600" y="464125"/>
            <a:ext cx="4002375" cy="35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2"/>
          <p:cNvSpPr/>
          <p:nvPr/>
        </p:nvSpPr>
        <p:spPr>
          <a:xfrm>
            <a:off x="4283375" y="990375"/>
            <a:ext cx="2672400" cy="249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"/>
          <p:cNvSpPr/>
          <p:nvPr/>
        </p:nvSpPr>
        <p:spPr>
          <a:xfrm>
            <a:off x="5403181" y="3096725"/>
            <a:ext cx="2672400" cy="249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"/>
          <p:cNvSpPr/>
          <p:nvPr/>
        </p:nvSpPr>
        <p:spPr>
          <a:xfrm>
            <a:off x="5421487" y="3593950"/>
            <a:ext cx="2672400" cy="499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88f1955a60_0_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Try it</a:t>
            </a:r>
            <a:endParaRPr/>
          </a:p>
        </p:txBody>
      </p:sp>
      <p:sp>
        <p:nvSpPr>
          <p:cNvPr id="160" name="Google Shape;160;g388f1955a60_0_19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Run the code.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the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BTN-A on the CodeX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 you see the pixel blink when you send a message?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61" name="Google Shape;161;g388f1955a60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9325" y="1854700"/>
            <a:ext cx="613825" cy="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311700" y="13852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5</a:t>
            </a:r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body" idx="1"/>
          </p:nvPr>
        </p:nvSpPr>
        <p:spPr>
          <a:xfrm>
            <a:off x="311700" y="875225"/>
            <a:ext cx="404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Clear the display.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Your screen is getting pretty full!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BTN-B to clear the screen.</a:t>
            </a:r>
            <a:endParaRPr sz="2400"/>
          </a:p>
        </p:txBody>
      </p:sp>
      <p:pic>
        <p:nvPicPr>
          <p:cNvPr id="168" name="Google Shape;1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875" y="339652"/>
            <a:ext cx="4416876" cy="382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4"/>
          <p:cNvSpPr/>
          <p:nvPr/>
        </p:nvSpPr>
        <p:spPr>
          <a:xfrm>
            <a:off x="4063100" y="3385000"/>
            <a:ext cx="4099500" cy="775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88f1955a60_0_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Try it</a:t>
            </a:r>
            <a:endParaRPr/>
          </a:p>
        </p:txBody>
      </p:sp>
      <p:sp>
        <p:nvSpPr>
          <p:cNvPr id="175" name="Google Shape;175;g388f1955a60_0_33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Run the code.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the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Press BTN-A on the CodeX.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Receive messages from your classmates.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When your display screen is full, press BTN-B to clear it.</a:t>
            </a:r>
            <a:endParaRPr sz="2400"/>
          </a:p>
        </p:txBody>
      </p:sp>
      <p:pic>
        <p:nvPicPr>
          <p:cNvPr id="176" name="Google Shape;176;g388f1955a60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9325" y="1854700"/>
            <a:ext cx="613825" cy="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Add to your code so the program does even more!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Select a channel for just your group of friends.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Choose which message you want to send.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color to your message.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88f1955a60_0_220"/>
          <p:cNvSpPr txBox="1">
            <a:spLocks noGrp="1"/>
          </p:cNvSpPr>
          <p:nvPr>
            <p:ph type="title"/>
          </p:nvPr>
        </p:nvSpPr>
        <p:spPr>
          <a:xfrm>
            <a:off x="446100" y="216550"/>
            <a:ext cx="73719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 #1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2592"/>
              <a:buNone/>
            </a:pPr>
            <a:endParaRPr/>
          </a:p>
        </p:txBody>
      </p:sp>
      <p:sp>
        <p:nvSpPr>
          <p:cNvPr id="188" name="Google Shape;188;g388f1955a60_0_220"/>
          <p:cNvSpPr txBox="1">
            <a:spLocks noGrp="1"/>
          </p:cNvSpPr>
          <p:nvPr>
            <p:ph type="body" idx="1"/>
          </p:nvPr>
        </p:nvSpPr>
        <p:spPr>
          <a:xfrm>
            <a:off x="446100" y="922625"/>
            <a:ext cx="74388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Choose a channel for your group.</a:t>
            </a:r>
            <a:endParaRPr sz="24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CodeX radio has channels numbered from 1 to 13. 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Talk with your friends and select an odd numbered channel: </a:t>
            </a:r>
            <a:r>
              <a:rPr lang="en" sz="2200" b="1">
                <a:solidFill>
                  <a:srgbClr val="0000FF"/>
                </a:solidFill>
              </a:rPr>
              <a:t>1, 3, 5, 7, 9, 11, 13</a:t>
            </a:r>
            <a:endParaRPr sz="2200" b="1">
              <a:solidFill>
                <a:srgbClr val="0000FF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Two consecutive channels, like 1 and 2, could receive each other’s messages.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the channel setting in your code.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Then send and receive messages only to other CodeX on that channel.</a:t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88f1955a60_0_227"/>
          <p:cNvSpPr txBox="1">
            <a:spLocks noGrp="1"/>
          </p:cNvSpPr>
          <p:nvPr>
            <p:ph type="title"/>
          </p:nvPr>
        </p:nvSpPr>
        <p:spPr>
          <a:xfrm>
            <a:off x="446100" y="216550"/>
            <a:ext cx="73719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 #1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2592"/>
              <a:buNone/>
            </a:pPr>
            <a:endParaRPr/>
          </a:p>
        </p:txBody>
      </p:sp>
      <p:sp>
        <p:nvSpPr>
          <p:cNvPr id="194" name="Google Shape;194;g388f1955a60_0_227"/>
          <p:cNvSpPr txBox="1">
            <a:spLocks noGrp="1"/>
          </p:cNvSpPr>
          <p:nvPr>
            <p:ph type="body" idx="1"/>
          </p:nvPr>
        </p:nvSpPr>
        <p:spPr>
          <a:xfrm>
            <a:off x="446100" y="922625"/>
            <a:ext cx="5752800" cy="1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Choose a channel for your group.</a:t>
            </a:r>
            <a:endParaRPr sz="24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50"/>
          </a:p>
        </p:txBody>
      </p:sp>
      <p:pic>
        <p:nvPicPr>
          <p:cNvPr id="195" name="Google Shape;195;g388f1955a60_0_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00" y="1612125"/>
            <a:ext cx="5999525" cy="11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88f1955a60_0_227"/>
          <p:cNvSpPr/>
          <p:nvPr/>
        </p:nvSpPr>
        <p:spPr>
          <a:xfrm>
            <a:off x="691550" y="1948200"/>
            <a:ext cx="4444200" cy="421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8f1955a60_0_39"/>
          <p:cNvSpPr txBox="1">
            <a:spLocks noGrp="1"/>
          </p:cNvSpPr>
          <p:nvPr>
            <p:ph type="title"/>
          </p:nvPr>
        </p:nvSpPr>
        <p:spPr>
          <a:xfrm>
            <a:off x="311700" y="41629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 #2</a:t>
            </a:r>
            <a:endParaRPr/>
          </a:p>
        </p:txBody>
      </p:sp>
      <p:sp>
        <p:nvSpPr>
          <p:cNvPr id="202" name="Google Shape;202;g388f1955a60_0_39"/>
          <p:cNvSpPr txBox="1">
            <a:spLocks noGrp="1"/>
          </p:cNvSpPr>
          <p:nvPr>
            <p:ph type="body" idx="1"/>
          </p:nvPr>
        </p:nvSpPr>
        <p:spPr>
          <a:xfrm>
            <a:off x="311700" y="1152990"/>
            <a:ext cx="7812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Code more buttons.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other buttons to send different messages.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can use buttons </a:t>
            </a:r>
            <a:r>
              <a:rPr lang="en" sz="2400" b="1"/>
              <a:t>U, D, L</a:t>
            </a:r>
            <a:r>
              <a:rPr lang="en" sz="2400"/>
              <a:t> and </a:t>
            </a:r>
            <a:r>
              <a:rPr lang="en" sz="2400" b="1"/>
              <a:t>R</a:t>
            </a:r>
            <a:r>
              <a:rPr lang="en" sz="2400"/>
              <a:t> as well as A.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 each button, code an </a:t>
            </a:r>
            <a:r>
              <a:rPr lang="en" sz="2400" b="1"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2400"/>
              <a:t> statement.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Be careful with your indenting!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CodeX Link-Up</a:t>
            </a:r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No cell phones allowed! Communicate with each other using your CodeX.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Grab your CodeX device…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Let’s write some code!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8f1955a60_0_25"/>
          <p:cNvSpPr txBox="1">
            <a:spLocks noGrp="1"/>
          </p:cNvSpPr>
          <p:nvPr>
            <p:ph type="title"/>
          </p:nvPr>
        </p:nvSpPr>
        <p:spPr>
          <a:xfrm>
            <a:off x="311700" y="138522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 #2</a:t>
            </a:r>
            <a:endParaRPr/>
          </a:p>
        </p:txBody>
      </p:sp>
      <p:sp>
        <p:nvSpPr>
          <p:cNvPr id="208" name="Google Shape;208;g388f1955a60_0_25"/>
          <p:cNvSpPr txBox="1">
            <a:spLocks noGrp="1"/>
          </p:cNvSpPr>
          <p:nvPr>
            <p:ph type="body" idx="1"/>
          </p:nvPr>
        </p:nvSpPr>
        <p:spPr>
          <a:xfrm>
            <a:off x="311700" y="741129"/>
            <a:ext cx="5398800" cy="19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Example:</a:t>
            </a:r>
            <a:endParaRPr sz="2400"/>
          </a:p>
        </p:txBody>
      </p:sp>
      <p:pic>
        <p:nvPicPr>
          <p:cNvPr id="209" name="Google Shape;209;g388f1955a60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150" y="926925"/>
            <a:ext cx="6057376" cy="35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388f1955a60_0_25"/>
          <p:cNvSpPr/>
          <p:nvPr/>
        </p:nvSpPr>
        <p:spPr>
          <a:xfrm>
            <a:off x="2128275" y="3078425"/>
            <a:ext cx="6057300" cy="1523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88f1955a60_0_50"/>
          <p:cNvSpPr txBox="1">
            <a:spLocks noGrp="1"/>
          </p:cNvSpPr>
          <p:nvPr>
            <p:ph type="title"/>
          </p:nvPr>
        </p:nvSpPr>
        <p:spPr>
          <a:xfrm>
            <a:off x="446100" y="216550"/>
            <a:ext cx="73719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Extension #3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2592"/>
              <a:buNone/>
            </a:pPr>
            <a:endParaRPr/>
          </a:p>
        </p:txBody>
      </p:sp>
      <p:sp>
        <p:nvSpPr>
          <p:cNvPr id="216" name="Google Shape;216;g388f1955a60_0_50"/>
          <p:cNvSpPr txBox="1">
            <a:spLocks noGrp="1"/>
          </p:cNvSpPr>
          <p:nvPr>
            <p:ph type="body" idx="1"/>
          </p:nvPr>
        </p:nvSpPr>
        <p:spPr>
          <a:xfrm>
            <a:off x="446100" y="922625"/>
            <a:ext cx="4258800" cy="3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Choose a color for your message.</a:t>
            </a:r>
            <a:endParaRPr sz="2400"/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>
                <a:latin typeface="Proxima Nova"/>
                <a:ea typeface="Proxima Nova"/>
                <a:cs typeface="Proxima Nova"/>
                <a:sym typeface="Proxima Nova"/>
              </a:rPr>
              <a:t>Use </a:t>
            </a:r>
            <a:r>
              <a:rPr lang="en" sz="235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online software</a:t>
            </a:r>
            <a:r>
              <a:rPr lang="en" sz="2350">
                <a:latin typeface="Proxima Nova"/>
                <a:ea typeface="Proxima Nova"/>
                <a:cs typeface="Proxima Nova"/>
                <a:sym typeface="Proxima Nova"/>
              </a:rPr>
              <a:t> to select a color and find the RGB </a:t>
            </a:r>
            <a:r>
              <a:rPr lang="en" sz="2350"/>
              <a:t>triplet</a:t>
            </a:r>
            <a:r>
              <a:rPr lang="en" sz="2350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35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In this example, the purple color is </a:t>
            </a:r>
            <a:r>
              <a:rPr lang="en" sz="2350"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lang="en" sz="2350">
                <a:solidFill>
                  <a:srgbClr val="FF0000"/>
                </a:solidFill>
              </a:rPr>
              <a:t>163</a:t>
            </a:r>
            <a:r>
              <a:rPr lang="en" sz="2350"/>
              <a:t>, </a:t>
            </a:r>
            <a:r>
              <a:rPr lang="en" sz="2350">
                <a:solidFill>
                  <a:schemeClr val="accent5"/>
                </a:solidFill>
              </a:rPr>
              <a:t>15</a:t>
            </a:r>
            <a:r>
              <a:rPr lang="en" sz="2350"/>
              <a:t>, </a:t>
            </a:r>
            <a:r>
              <a:rPr lang="en" sz="2350">
                <a:solidFill>
                  <a:srgbClr val="0000FF"/>
                </a:solidFill>
              </a:rPr>
              <a:t>217</a:t>
            </a:r>
            <a:r>
              <a:rPr lang="en" sz="2350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235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7" name="Google Shape;217;g388f1955a60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4750" y="390238"/>
            <a:ext cx="2906475" cy="436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g388f1955a60_0_50"/>
          <p:cNvCxnSpPr/>
          <p:nvPr/>
        </p:nvCxnSpPr>
        <p:spPr>
          <a:xfrm rot="10800000" flipH="1">
            <a:off x="3028625" y="1852625"/>
            <a:ext cx="1963500" cy="1628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88f1955a60_0_201"/>
          <p:cNvSpPr txBox="1">
            <a:spLocks noGrp="1"/>
          </p:cNvSpPr>
          <p:nvPr>
            <p:ph type="title"/>
          </p:nvPr>
        </p:nvSpPr>
        <p:spPr>
          <a:xfrm>
            <a:off x="446100" y="216550"/>
            <a:ext cx="73719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 #3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2592"/>
              <a:buNone/>
            </a:pPr>
            <a:endParaRPr/>
          </a:p>
        </p:txBody>
      </p:sp>
      <p:sp>
        <p:nvSpPr>
          <p:cNvPr id="224" name="Google Shape;224;g388f1955a60_0_201"/>
          <p:cNvSpPr txBox="1">
            <a:spLocks noGrp="1"/>
          </p:cNvSpPr>
          <p:nvPr>
            <p:ph type="body" idx="1"/>
          </p:nvPr>
        </p:nvSpPr>
        <p:spPr>
          <a:xfrm>
            <a:off x="446100" y="833050"/>
            <a:ext cx="7486500" cy="25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Add the RGB colors to your message.</a:t>
            </a:r>
            <a:endParaRPr sz="2400"/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Include the numbers in the quotation marks.</a:t>
            </a:r>
            <a:endParaRPr sz="2350"/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Use commas and NO SPACES!!!</a:t>
            </a:r>
            <a:endParaRPr sz="2350"/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Add a color for each message.</a:t>
            </a:r>
            <a:endParaRPr sz="2350"/>
          </a:p>
        </p:txBody>
      </p:sp>
      <p:pic>
        <p:nvPicPr>
          <p:cNvPr id="225" name="Google Shape;225;g388f1955a60_0_201"/>
          <p:cNvPicPr preferRelativeResize="0"/>
          <p:nvPr/>
        </p:nvPicPr>
        <p:blipFill rotWithShape="1">
          <a:blip r:embed="rId3">
            <a:alphaModFix/>
          </a:blip>
          <a:srcRect t="14544"/>
          <a:stretch/>
        </p:blipFill>
        <p:spPr>
          <a:xfrm>
            <a:off x="1370825" y="2571750"/>
            <a:ext cx="5138825" cy="244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88f1955a60_0_201"/>
          <p:cNvSpPr/>
          <p:nvPr/>
        </p:nvSpPr>
        <p:spPr>
          <a:xfrm>
            <a:off x="1266250" y="2982650"/>
            <a:ext cx="5243400" cy="316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388f1955a60_0_201"/>
          <p:cNvSpPr/>
          <p:nvPr/>
        </p:nvSpPr>
        <p:spPr>
          <a:xfrm>
            <a:off x="1207925" y="4303575"/>
            <a:ext cx="5374200" cy="316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88f1955a60_0_211"/>
          <p:cNvSpPr txBox="1">
            <a:spLocks noGrp="1"/>
          </p:cNvSpPr>
          <p:nvPr>
            <p:ph type="title"/>
          </p:nvPr>
        </p:nvSpPr>
        <p:spPr>
          <a:xfrm>
            <a:off x="446100" y="216550"/>
            <a:ext cx="73719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 #3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2592"/>
              <a:buNone/>
            </a:pPr>
            <a:endParaRPr/>
          </a:p>
        </p:txBody>
      </p:sp>
      <p:sp>
        <p:nvSpPr>
          <p:cNvPr id="233" name="Google Shape;233;g388f1955a60_0_211"/>
          <p:cNvSpPr txBox="1">
            <a:spLocks noGrp="1"/>
          </p:cNvSpPr>
          <p:nvPr>
            <p:ph type="body" idx="1"/>
          </p:nvPr>
        </p:nvSpPr>
        <p:spPr>
          <a:xfrm>
            <a:off x="446100" y="833050"/>
            <a:ext cx="7486500" cy="25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you receive a message, you need to split it into the text and the RGB colors:</a:t>
            </a:r>
            <a:endParaRPr sz="2350"/>
          </a:p>
        </p:txBody>
      </p:sp>
      <p:pic>
        <p:nvPicPr>
          <p:cNvPr id="234" name="Google Shape;234;g388f1955a60_0_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529" y="1849575"/>
            <a:ext cx="6091650" cy="26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CodeX Buttons</a:t>
            </a:r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Two CodeX buttons will be used for input.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Find buttons A and B on the CodeX.</a:t>
            </a:r>
            <a:endParaRPr/>
          </a:p>
        </p:txBody>
      </p:sp>
      <p:pic>
        <p:nvPicPr>
          <p:cNvPr id="83" name="Google Shape;83;p3" title="CleanCodex (1).png"/>
          <p:cNvPicPr preferRelativeResize="0"/>
          <p:nvPr/>
        </p:nvPicPr>
        <p:blipFill rotWithShape="1">
          <a:blip r:embed="rId3">
            <a:alphaModFix/>
          </a:blip>
          <a:srcRect l="13982" t="10852" r="8467" b="19581"/>
          <a:stretch/>
        </p:blipFill>
        <p:spPr>
          <a:xfrm>
            <a:off x="1761825" y="2129550"/>
            <a:ext cx="4326774" cy="29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6010800" y="2191575"/>
            <a:ext cx="14682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BTN_A</a:t>
            </a:r>
            <a:endParaRPr sz="1800" b="1" i="0" u="none" strike="noStrike" cap="non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5" name="Google Shape;85;p3"/>
          <p:cNvCxnSpPr/>
          <p:nvPr/>
        </p:nvCxnSpPr>
        <p:spPr>
          <a:xfrm flipH="1">
            <a:off x="4892725" y="2590225"/>
            <a:ext cx="1380600" cy="466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6" name="Google Shape;86;p3"/>
          <p:cNvSpPr txBox="1"/>
          <p:nvPr/>
        </p:nvSpPr>
        <p:spPr>
          <a:xfrm>
            <a:off x="6240985" y="2489821"/>
            <a:ext cx="14682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BTN_B</a:t>
            </a:r>
            <a:endParaRPr sz="1800" b="1" i="0" u="none" strike="noStrike" cap="none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7" name="Google Shape;87;p3"/>
          <p:cNvCxnSpPr/>
          <p:nvPr/>
        </p:nvCxnSpPr>
        <p:spPr>
          <a:xfrm flipH="1">
            <a:off x="5349710" y="2888471"/>
            <a:ext cx="1153800" cy="246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Radio Communication</a:t>
            </a:r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Each CodeX has 13 radio channels to choose from: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Channels are numbered 1 through 13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All CodeX on the same channel can easily communicate with each other. You can: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">
                <a:solidFill>
                  <a:schemeClr val="dk2"/>
                </a:solidFill>
              </a:rPr>
              <a:t>Send a message</a:t>
            </a:r>
            <a:endParaRPr>
              <a:solidFill>
                <a:schemeClr val="dk2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">
                <a:solidFill>
                  <a:schemeClr val="dk2"/>
                </a:solidFill>
              </a:rPr>
              <a:t>Receive a message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88f1955a60_0_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Radio Communication</a:t>
            </a:r>
            <a:endParaRPr/>
          </a:p>
        </p:txBody>
      </p:sp>
      <p:sp>
        <p:nvSpPr>
          <p:cNvPr id="99" name="Google Shape;99;g388f1955a60_0_4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046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Messages sent using radio are strings.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 string is a sequence of characters, like words or sentences.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 string is the data type </a:t>
            </a:r>
            <a:r>
              <a:rPr lang="en" sz="2400" b="1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 sz="2400">
                <a:solidFill>
                  <a:srgbClr val="000000"/>
                </a:solidFill>
              </a:rPr>
              <a:t>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 string is enclosed in quotation marks.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You can use double quotes </a:t>
            </a:r>
            <a:r>
              <a:rPr lang="en" sz="2400">
                <a:solidFill>
                  <a:srgbClr val="FF0000"/>
                </a:solidFill>
              </a:rPr>
              <a:t>“message”</a:t>
            </a:r>
            <a:r>
              <a:rPr lang="en" sz="2400">
                <a:solidFill>
                  <a:srgbClr val="000000"/>
                </a:solidFill>
              </a:rPr>
              <a:t> or </a:t>
            </a:r>
            <a:br>
              <a:rPr lang="en" sz="2400">
                <a:solidFill>
                  <a:srgbClr val="000000"/>
                </a:solidFill>
              </a:rPr>
            </a:br>
            <a:r>
              <a:rPr lang="en" sz="2400">
                <a:solidFill>
                  <a:srgbClr val="000000"/>
                </a:solidFill>
              </a:rPr>
              <a:t>single quotes </a:t>
            </a:r>
            <a:r>
              <a:rPr lang="en" sz="2400">
                <a:solidFill>
                  <a:srgbClr val="FF0000"/>
                </a:solidFill>
              </a:rPr>
              <a:t>‘message’</a:t>
            </a:r>
            <a:r>
              <a:rPr lang="en" sz="2400">
                <a:solidFill>
                  <a:srgbClr val="000000"/>
                </a:solidFill>
              </a:rPr>
              <a:t>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Coding First Steps</a:t>
            </a:r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You will use CodeSpace for this project.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</a:t>
            </a:r>
            <a:r>
              <a:rPr lang="en" sz="2400" u="sng">
                <a:solidFill>
                  <a:srgbClr val="38761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make.firialabs.com</a:t>
            </a:r>
            <a:endParaRPr sz="2400">
              <a:solidFill>
                <a:srgbClr val="38761D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 in (use your account)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the Sandbox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>
                <a:solidFill>
                  <a:srgbClr val="38761D"/>
                </a:solidFill>
              </a:rPr>
              <a:t>Right side bar, near the bottom</a:t>
            </a:r>
            <a:r>
              <a:rPr lang="en" sz="2400"/>
              <a:t> </a:t>
            </a:r>
            <a:endParaRPr/>
          </a:p>
        </p:txBody>
      </p:sp>
      <p:pic>
        <p:nvPicPr>
          <p:cNvPr id="106" name="Google Shape;10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6125" y="3611475"/>
            <a:ext cx="694646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311700" y="330086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Start the program</a:t>
            </a:r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311700" y="953475"/>
            <a:ext cx="74280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 the text editor: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a new file: </a:t>
            </a:r>
            <a:r>
              <a:rPr lang="en" sz="2400" b="1" i="1"/>
              <a:t>linkup</a:t>
            </a:r>
            <a:endParaRPr sz="2400" b="1" i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Import the radio library (module) first!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Then import the codex library (module):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NOTE: spelling and capitalization matters!</a:t>
            </a:r>
            <a:endParaRPr sz="2400"/>
          </a:p>
        </p:txBody>
      </p:sp>
      <p:pic>
        <p:nvPicPr>
          <p:cNvPr id="113" name="Google Shape;11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150" y="3488909"/>
            <a:ext cx="4413175" cy="14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311700" y="234304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1</a:t>
            </a:r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311700" y="971000"/>
            <a:ext cx="7428000" cy="2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Turn on the radio and set the channel.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Everyone in the class will be on the same channel.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Display a message on the screen to indicate CodeX is ready.</a:t>
            </a:r>
            <a:endParaRPr sz="2400"/>
          </a:p>
        </p:txBody>
      </p:sp>
      <p:pic>
        <p:nvPicPr>
          <p:cNvPr id="120" name="Google Shape;12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875" y="2939600"/>
            <a:ext cx="4910150" cy="19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Step 2</a:t>
            </a:r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3167100" cy="3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Use an infinite loop.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BTN-A is pressed, send a message!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your name instead of …</a:t>
            </a:r>
            <a:endParaRPr sz="2400"/>
          </a:p>
        </p:txBody>
      </p:sp>
      <p:pic>
        <p:nvPicPr>
          <p:cNvPr id="127" name="Google Shape;12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900" y="743153"/>
            <a:ext cx="4586700" cy="290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10"/>
          <p:cNvCxnSpPr/>
          <p:nvPr/>
        </p:nvCxnSpPr>
        <p:spPr>
          <a:xfrm>
            <a:off x="3086100" y="1498025"/>
            <a:ext cx="1092000" cy="1417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" name="Google Shape;129;p10"/>
          <p:cNvSpPr/>
          <p:nvPr/>
        </p:nvSpPr>
        <p:spPr>
          <a:xfrm>
            <a:off x="3641625" y="2465425"/>
            <a:ext cx="4635900" cy="1331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Office PowerPoint</Application>
  <PresentationFormat>On-screen Show (16:9)</PresentationFormat>
  <Paragraphs>110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Noto Sans Symbols</vt:lpstr>
      <vt:lpstr>Montserrat</vt:lpstr>
      <vt:lpstr>Roboto Mono</vt:lpstr>
      <vt:lpstr>Arial Black</vt:lpstr>
      <vt:lpstr>Proxima Nova</vt:lpstr>
      <vt:lpstr>Raleway</vt:lpstr>
      <vt:lpstr>Arial</vt:lpstr>
      <vt:lpstr>Plum</vt:lpstr>
      <vt:lpstr>CodeX Link-Up Project</vt:lpstr>
      <vt:lpstr>CodeX Link-Up</vt:lpstr>
      <vt:lpstr>CodeX Buttons</vt:lpstr>
      <vt:lpstr>Radio Communication</vt:lpstr>
      <vt:lpstr>Radio Communication</vt:lpstr>
      <vt:lpstr>Coding First Steps</vt:lpstr>
      <vt:lpstr>Start the program</vt:lpstr>
      <vt:lpstr>Step 1</vt:lpstr>
      <vt:lpstr>Step 2</vt:lpstr>
      <vt:lpstr>Step 3</vt:lpstr>
      <vt:lpstr>Try it</vt:lpstr>
      <vt:lpstr>Step 4</vt:lpstr>
      <vt:lpstr>Try it</vt:lpstr>
      <vt:lpstr>Step 5</vt:lpstr>
      <vt:lpstr>Try it</vt:lpstr>
      <vt:lpstr>Extensions</vt:lpstr>
      <vt:lpstr>Extension #1 </vt:lpstr>
      <vt:lpstr>Extension #1 </vt:lpstr>
      <vt:lpstr>Extension #2</vt:lpstr>
      <vt:lpstr>Extension #2</vt:lpstr>
      <vt:lpstr>Extension #3 </vt:lpstr>
      <vt:lpstr>Extension #3 </vt:lpstr>
      <vt:lpstr>Extension #3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2025-10-22T18:56:42Z</dcterms:modified>
</cp:coreProperties>
</file>